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B3CB-6AC5-43EB-A28F-99DE82677F8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CEE3-014B-48CD-AF9F-5CDBB605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B3CB-6AC5-43EB-A28F-99DE82677F8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CEE3-014B-48CD-AF9F-5CDBB605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6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B3CB-6AC5-43EB-A28F-99DE82677F8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CEE3-014B-48CD-AF9F-5CDBB605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0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B3CB-6AC5-43EB-A28F-99DE82677F8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CEE3-014B-48CD-AF9F-5CDBB605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9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B3CB-6AC5-43EB-A28F-99DE82677F8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CEE3-014B-48CD-AF9F-5CDBB605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8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B3CB-6AC5-43EB-A28F-99DE82677F8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CEE3-014B-48CD-AF9F-5CDBB605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1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B3CB-6AC5-43EB-A28F-99DE82677F8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CEE3-014B-48CD-AF9F-5CDBB605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0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B3CB-6AC5-43EB-A28F-99DE82677F8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CEE3-014B-48CD-AF9F-5CDBB605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B3CB-6AC5-43EB-A28F-99DE82677F8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CEE3-014B-48CD-AF9F-5CDBB605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2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B3CB-6AC5-43EB-A28F-99DE82677F8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CEE3-014B-48CD-AF9F-5CDBB605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B3CB-6AC5-43EB-A28F-99DE82677F8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CEE3-014B-48CD-AF9F-5CDBB605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3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B3CB-6AC5-43EB-A28F-99DE82677F8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CEE3-014B-48CD-AF9F-5CDBB605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9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CDBG Downtown Revitalization 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December 2014 Update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2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5" y="381000"/>
            <a:ext cx="795649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14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6" y="340624"/>
            <a:ext cx="7910757" cy="621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67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705"/>
            <a:ext cx="5181600" cy="607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15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thompson\Downloads\200 Muscat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0" y="914400"/>
            <a:ext cx="8334760" cy="50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35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3" y="1447800"/>
            <a:ext cx="8396717" cy="428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78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Project Update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Committing Property Owners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Schedule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Property owners confirmed  by January 23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2015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SHPO confirmation by February 27, 2015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Out for bid in early March 2015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Start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onstruction end of March 2015</a:t>
            </a:r>
          </a:p>
          <a:p>
            <a:pPr lvl="2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Utilities, buildings, and lastly stormwater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Project closeout December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22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51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CDBG Downtown Revitalization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Update</vt:lpstr>
    </vt:vector>
  </TitlesOfParts>
  <Company>City of Muscatine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CDBG Downtown Revitalization</dc:title>
  <dc:creator>Adam Thompson</dc:creator>
  <cp:lastModifiedBy>Adam Thompson</cp:lastModifiedBy>
  <cp:revision>7</cp:revision>
  <dcterms:created xsi:type="dcterms:W3CDTF">2014-12-11T14:11:39Z</dcterms:created>
  <dcterms:modified xsi:type="dcterms:W3CDTF">2014-12-11T21:24:06Z</dcterms:modified>
</cp:coreProperties>
</file>